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06BB-D9FF-4E4E-AA00-FC7C298419E8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FBBC-2DA7-4BE4-BB2E-EDF2BCADB3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803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Registrerte</a:t>
            </a:r>
          </a:p>
        </p:txBody>
      </p:sp>
      <p:sp>
        <p:nvSpPr>
          <p:cNvPr id="5427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263634F-D8B4-4AEC-B794-E3A1E2E16D97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Sentralstimulerende.jpg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3A14411-86FB-4B02-9797-3518FDF5F2D8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13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Funksjonsvurdering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A21AA89-1043-41EC-AE48-2CB60B529172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14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Vold</a:t>
            </a:r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34CFE77-E9EB-44E3-8598-77ECFD44BD25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16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VeiledningROP</a:t>
            </a:r>
          </a:p>
        </p:txBody>
      </p:sp>
      <p:sp>
        <p:nvSpPr>
          <p:cNvPr id="6861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8796774-09B4-4972-9070-BBD961C5B507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17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KatFunk</a:t>
            </a:r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BB0A399-70FC-452E-ABD8-C9546DF06DAC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18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KatTjen</a:t>
            </a:r>
          </a:p>
        </p:txBody>
      </p:sp>
      <p:sp>
        <p:nvSpPr>
          <p:cNvPr id="7066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78CD814-0649-4845-82A1-83BDB7779114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19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BoligRus</a:t>
            </a:r>
          </a:p>
        </p:txBody>
      </p:sp>
      <p:sp>
        <p:nvSpPr>
          <p:cNvPr id="7168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871106D-10FB-4BD8-81DC-E897605ACCA2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20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BoligFunk</a:t>
            </a:r>
          </a:p>
        </p:txBody>
      </p:sp>
      <p:sp>
        <p:nvSpPr>
          <p:cNvPr id="7270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3EC22CD-B233-42B6-9182-BA4CD948B9F0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21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BoligTjen</a:t>
            </a:r>
          </a:p>
        </p:txBody>
      </p:sp>
      <p:sp>
        <p:nvSpPr>
          <p:cNvPr id="737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F8072BD-ED7D-45A1-B542-3E9622087461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22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NAV.jpg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5CE88B8-B8E1-401A-A8D2-AD47DD583FAC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24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FunkAlder</a:t>
            </a:r>
          </a:p>
        </p:txBody>
      </p:sp>
      <p:sp>
        <p:nvSpPr>
          <p:cNvPr id="553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04477F5-618F-45B6-8D46-FF197CE80AED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Midlertidig bolig.jpg</a:t>
            </a:r>
          </a:p>
        </p:txBody>
      </p:sp>
      <p:sp>
        <p:nvSpPr>
          <p:cNvPr id="7578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D797697-E853-4D47-9F1B-901B58461E43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25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Boligtjenester.jpg</a:t>
            </a:r>
          </a:p>
        </p:txBody>
      </p:sp>
      <p:sp>
        <p:nvSpPr>
          <p:cNvPr id="768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4FE18C1-8547-4187-87D4-BD0C4123CAAF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26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Helsetjenester.jpg</a:t>
            </a:r>
          </a:p>
        </p:txBody>
      </p:sp>
      <p:sp>
        <p:nvSpPr>
          <p:cNvPr id="7782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B841DB8-2B72-4433-83D2-297B6293D9C7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27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Barnevernstjenester.jpg</a:t>
            </a:r>
          </a:p>
        </p:txBody>
      </p:sp>
      <p:sp>
        <p:nvSpPr>
          <p:cNvPr id="7885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DB1F547-CC61-4BDE-BE1F-D10D5198A91B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28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Omsorgstjenester.jpg</a:t>
            </a:r>
          </a:p>
        </p:txBody>
      </p:sp>
      <p:sp>
        <p:nvSpPr>
          <p:cNvPr id="7987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55E9572-74AA-4DED-8BB3-586D2AF86661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29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Kommunal arbeidstrening.jpg</a:t>
            </a:r>
          </a:p>
        </p:txBody>
      </p:sp>
      <p:sp>
        <p:nvSpPr>
          <p:cNvPr id="809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1D220DA-B943-481D-A4B5-53A2707A2C49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30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Støttekontakt.jpg</a:t>
            </a:r>
          </a:p>
        </p:txBody>
      </p:sp>
      <p:sp>
        <p:nvSpPr>
          <p:cNvPr id="8192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9521937-AA61-4803-93F6-EA3947FE349B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31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Kommunalt undervisningstilbud.jpg</a:t>
            </a:r>
          </a:p>
        </p:txBody>
      </p:sp>
      <p:sp>
        <p:nvSpPr>
          <p:cNvPr id="8294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118EEA6-3243-4E3F-AD12-D43A7C865A52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32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Ruskonsulent.jpg</a:t>
            </a:r>
          </a:p>
        </p:txBody>
      </p:sp>
      <p:sp>
        <p:nvSpPr>
          <p:cNvPr id="839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03A6E47-F694-4105-B904-4CEDA6E8B039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33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Miljøarbeider.jpg</a:t>
            </a:r>
          </a:p>
        </p:txBody>
      </p:sp>
      <p:sp>
        <p:nvSpPr>
          <p:cNvPr id="8499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BE3AEB3-3068-406E-A36E-DEEE51F0067C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34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Ansvarsgrupper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9837C60-316D-470C-A08F-98139D606FE4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5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Spesialisttjenester rus.jpg</a:t>
            </a:r>
          </a:p>
        </p:txBody>
      </p:sp>
      <p:sp>
        <p:nvSpPr>
          <p:cNvPr id="8704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ED0F-1738-4970-8C1C-9C06015BD6F0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36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Spesialisttjenester rus, tvangstiltak.jpg</a:t>
            </a:r>
          </a:p>
        </p:txBody>
      </p:sp>
      <p:sp>
        <p:nvSpPr>
          <p:cNvPr id="880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D8E496A-3CF1-485F-BD3B-D511D80C55BB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37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Psykisk helsevern, psykiatri</a:t>
            </a:r>
          </a:p>
        </p:txBody>
      </p:sp>
      <p:sp>
        <p:nvSpPr>
          <p:cNvPr id="8909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70F140D-3CC4-4E27-85A9-7D176F92FA53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38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Psykisk helsevern, tvangstiltak</a:t>
            </a:r>
          </a:p>
        </p:txBody>
      </p:sp>
      <p:sp>
        <p:nvSpPr>
          <p:cNvPr id="9011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0B5D94A-464D-4C97-9413-3F6015FDB252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39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Spesialisttjenester somatikk</a:t>
            </a:r>
          </a:p>
        </p:txBody>
      </p:sp>
      <p:sp>
        <p:nvSpPr>
          <p:cNvPr id="9114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B564FB8-D42E-40B1-AF26-09520B314F98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40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TjenFunk.jpg</a:t>
            </a:r>
          </a:p>
        </p:txBody>
      </p:sp>
      <p:sp>
        <p:nvSpPr>
          <p:cNvPr id="921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FAA5DD6-41E4-4EDA-B522-CCE5BA2A3A9E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41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Har1Tj2Tj.jpg</a:t>
            </a:r>
          </a:p>
        </p:txBody>
      </p:sp>
      <p:sp>
        <p:nvSpPr>
          <p:cNvPr id="931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0FAAA00-B7B4-4A53-B375-1D99A8B0AF16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42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Andre tjenester</a:t>
            </a:r>
          </a:p>
        </p:txBody>
      </p:sp>
      <p:sp>
        <p:nvSpPr>
          <p:cNvPr id="9421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E29EC8F-8B0C-4ECC-BF4E-E4FA95A43BF9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44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Samtidig rus og psykiatri</a:t>
            </a:r>
          </a:p>
        </p:txBody>
      </p:sp>
      <p:sp>
        <p:nvSpPr>
          <p:cNvPr id="9523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CFD6276-0E0B-4341-B759-0044D807BF03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45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IpTpAg.jpg</a:t>
            </a:r>
          </a:p>
        </p:txBody>
      </p:sp>
      <p:sp>
        <p:nvSpPr>
          <p:cNvPr id="5734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5793E6F-0C3E-4F97-9F08-D9C2B70673C3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6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Uten planer.jpg</a:t>
            </a:r>
          </a:p>
        </p:txBody>
      </p:sp>
      <p:sp>
        <p:nvSpPr>
          <p:cNvPr id="583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52D9B99-8F16-4150-A584-B1168AE78F64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7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Kontakt med barn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F93E632-4F28-46C7-BA34-57C294618414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9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mtClean="0"/>
              <a:t>Gravid</a:t>
            </a:r>
          </a:p>
        </p:txBody>
      </p:sp>
      <p:sp>
        <p:nvSpPr>
          <p:cNvPr id="604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70DEB74-2C1F-4E0A-AB63-50446D61DF08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10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Rusprofil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50BF2AF-EB88-463B-AF3E-022E9F83DBB7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11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Opiater.jpg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B55580D-060B-4A88-8D8A-A9F8AACA0EFF}" type="slidenum">
              <a:rPr lang="nb-NO" altLang="nb-NO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12</a:t>
            </a:fld>
            <a:endParaRPr lang="nb-NO" altLang="nb-NO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73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31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09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792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95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9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58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62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12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69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09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480E-776F-46C8-9584-0B48864ABA83}" type="datetimeFigureOut">
              <a:rPr lang="nb-NO" smtClean="0"/>
              <a:t>11.01.2018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F242C-8E20-4379-A8FF-619F7345C98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787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nb-NO" altLang="nb-NO" sz="4400" b="1" smtClean="0"/>
              <a:t>BrukerPlan</a:t>
            </a:r>
            <a:r>
              <a:rPr lang="nb-NO" altLang="nb-NO" smtClean="0"/>
              <a:t/>
            </a:r>
            <a:br>
              <a:rPr lang="nb-NO" altLang="nb-NO" smtClean="0"/>
            </a:br>
            <a:r>
              <a:rPr lang="nb-NO" altLang="nb-NO" smtClean="0"/>
              <a:t/>
            </a:r>
            <a:br>
              <a:rPr lang="nb-NO" altLang="nb-NO" smtClean="0"/>
            </a:br>
            <a:r>
              <a:rPr lang="nb-NO" altLang="nb-NO" smtClean="0"/>
              <a:t>Kartlegging 2014</a:t>
            </a:r>
            <a:br>
              <a:rPr lang="nb-NO" altLang="nb-NO" smtClean="0"/>
            </a:br>
            <a:r>
              <a:rPr lang="nb-NO" altLang="nb-NO" smtClean="0"/>
              <a:t/>
            </a:r>
            <a:br>
              <a:rPr lang="nb-NO" altLang="nb-NO" smtClean="0"/>
            </a:br>
            <a:r>
              <a:rPr lang="nb-NO" altLang="nb-NO" smtClean="0"/>
              <a:t>Alstahaug kommune</a:t>
            </a:r>
            <a:br>
              <a:rPr lang="nb-NO" altLang="nb-NO" smtClean="0"/>
            </a:br>
            <a:r>
              <a:rPr lang="nb-NO" altLang="nb-NO" smtClean="0"/>
              <a:t/>
            </a:r>
            <a:br>
              <a:rPr lang="nb-NO" altLang="nb-NO" smtClean="0"/>
            </a:br>
            <a:r>
              <a:rPr lang="nb-NO" altLang="nb-NO" smtClean="0"/>
              <a:t>Databaserapport</a:t>
            </a:r>
          </a:p>
        </p:txBody>
      </p:sp>
      <p:sp>
        <p:nvSpPr>
          <p:cNvPr id="3075" name="TekstSylinder 1"/>
          <p:cNvSpPr txBox="1">
            <a:spLocks noChangeArrowheads="1"/>
          </p:cNvSpPr>
          <p:nvPr/>
        </p:nvSpPr>
        <p:spPr bwMode="auto">
          <a:xfrm>
            <a:off x="1098550" y="5300663"/>
            <a:ext cx="804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charset="0"/>
              </a:rPr>
              <a:t>Veiledning: For å få fram veiledning i denne presentasjonen, aktiver makroer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charset="0"/>
              </a:rPr>
              <a:t>           og velg Lysbildefremvisning fra menyen øverst (eller trykk [F5]-tasten)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charset="0"/>
              </a:rPr>
              <a:t>           Klikk på [?] som vises øverst til høyre i sider med veiledning</a:t>
            </a:r>
          </a:p>
        </p:txBody>
      </p:sp>
    </p:spTree>
    <p:extLst>
      <p:ext uri="{BB962C8B-B14F-4D97-AF65-F5344CB8AC3E}">
        <p14:creationId xmlns:p14="http://schemas.microsoft.com/office/powerpoint/2010/main" val="10263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1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2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5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905000"/>
            <a:ext cx="6811963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kstSylinder 1"/>
          <p:cNvSpPr txBox="1">
            <a:spLocks noChangeArrowheads="1"/>
          </p:cNvSpPr>
          <p:nvPr/>
        </p:nvSpPr>
        <p:spPr bwMode="auto">
          <a:xfrm>
            <a:off x="3741738" y="508000"/>
            <a:ext cx="305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Arial" charset="0"/>
              </a:rPr>
              <a:t>Psykisk helse profil</a:t>
            </a:r>
          </a:p>
        </p:txBody>
      </p:sp>
    </p:spTree>
    <p:extLst>
      <p:ext uri="{BB962C8B-B14F-4D97-AF65-F5344CB8AC3E}">
        <p14:creationId xmlns:p14="http://schemas.microsoft.com/office/powerpoint/2010/main" val="26244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kstSylinder 1"/>
          <p:cNvSpPr txBox="1">
            <a:spLocks noChangeArrowheads="1"/>
          </p:cNvSpPr>
          <p:nvPr/>
        </p:nvSpPr>
        <p:spPr bwMode="auto">
          <a:xfrm>
            <a:off x="1423988" y="2540000"/>
            <a:ext cx="77533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latin typeface="Arial" charset="0"/>
              </a:rPr>
              <a:t>Antall utsatt for vold/trusler: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latin typeface="Arial" charset="0"/>
              </a:rPr>
              <a:t>Antall som utsetter andre for vold/trusler: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latin typeface="Arial" charset="0"/>
              </a:rPr>
              <a:t>Antall utsatt for vold/trusler og som utsetter andre for vold/trusler: 3</a:t>
            </a:r>
          </a:p>
        </p:txBody>
      </p:sp>
      <p:sp>
        <p:nvSpPr>
          <p:cNvPr id="20483" name="TekstSylinder 2"/>
          <p:cNvSpPr txBox="1">
            <a:spLocks noChangeArrowheads="1"/>
          </p:cNvSpPr>
          <p:nvPr/>
        </p:nvSpPr>
        <p:spPr bwMode="auto">
          <a:xfrm>
            <a:off x="4295775" y="508000"/>
            <a:ext cx="1939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Arial" charset="0"/>
              </a:rPr>
              <a:t>Vold/Trusler</a:t>
            </a:r>
          </a:p>
        </p:txBody>
      </p:sp>
    </p:spTree>
    <p:extLst>
      <p:ext uri="{BB962C8B-B14F-4D97-AF65-F5344CB8AC3E}">
        <p14:creationId xmlns:p14="http://schemas.microsoft.com/office/powerpoint/2010/main" val="16342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ktangel 1"/>
          <p:cNvSpPr>
            <a:spLocks noChangeArrowheads="1"/>
          </p:cNvSpPr>
          <p:nvPr/>
        </p:nvSpPr>
        <p:spPr bwMode="auto">
          <a:xfrm>
            <a:off x="-15875" y="-25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  <p:sp>
        <p:nvSpPr>
          <p:cNvPr id="21507" name="TekstSylinder 17"/>
          <p:cNvSpPr txBox="1">
            <a:spLocks noChangeArrowheads="1"/>
          </p:cNvSpPr>
          <p:nvPr/>
        </p:nvSpPr>
        <p:spPr bwMode="auto">
          <a:xfrm>
            <a:off x="1692275" y="153988"/>
            <a:ext cx="2232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3200" b="1">
                <a:latin typeface="Arial" charset="0"/>
              </a:rPr>
              <a:t>Veiledning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55613" y="2263775"/>
            <a:ext cx="405606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dirty="0">
                <a:ea typeface="ＭＳ Ｐゴシック" pitchFamily="1" charset="-128"/>
                <a:cs typeface="+mn-cs"/>
              </a:rPr>
              <a:t>De påfølgende tabeller er gruppert etter to kategorier;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>
                <a:ea typeface="ＭＳ Ｐゴシック" pitchFamily="1" charset="-128"/>
                <a:cs typeface="+mn-cs"/>
              </a:rPr>
              <a:t>de tyngste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>
                <a:ea typeface="ＭＳ Ｐゴシック" pitchFamily="1" charset="-128"/>
                <a:cs typeface="+mn-cs"/>
              </a:rPr>
              <a:t>alle andre</a:t>
            </a:r>
          </a:p>
        </p:txBody>
      </p:sp>
      <p:sp>
        <p:nvSpPr>
          <p:cNvPr id="21509" name="TekstSylinder 16"/>
          <p:cNvSpPr txBox="1">
            <a:spLocks noChangeArrowheads="1"/>
          </p:cNvSpPr>
          <p:nvPr/>
        </p:nvSpPr>
        <p:spPr bwMode="auto">
          <a:xfrm>
            <a:off x="7310438" y="368300"/>
            <a:ext cx="1341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latin typeface="Arial" charset="0"/>
              </a:rPr>
              <a:t>Alle andre</a:t>
            </a:r>
          </a:p>
        </p:txBody>
      </p:sp>
      <p:sp>
        <p:nvSpPr>
          <p:cNvPr id="21510" name="Høyre klammeparentes 17"/>
          <p:cNvSpPr>
            <a:spLocks/>
          </p:cNvSpPr>
          <p:nvPr/>
        </p:nvSpPr>
        <p:spPr bwMode="auto">
          <a:xfrm rot="-5400000">
            <a:off x="7713663" y="109537"/>
            <a:ext cx="203200" cy="1444625"/>
          </a:xfrm>
          <a:prstGeom prst="rightBrace">
            <a:avLst>
              <a:gd name="adj1" fmla="val 26923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  <p:sp>
        <p:nvSpPr>
          <p:cNvPr id="21511" name="TekstSylinder 19"/>
          <p:cNvSpPr txBox="1">
            <a:spLocks noChangeArrowheads="1"/>
          </p:cNvSpPr>
          <p:nvPr/>
        </p:nvSpPr>
        <p:spPr bwMode="auto">
          <a:xfrm>
            <a:off x="5946775" y="368300"/>
            <a:ext cx="140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latin typeface="Arial" charset="0"/>
              </a:rPr>
              <a:t>De tyngste</a:t>
            </a:r>
          </a:p>
        </p:txBody>
      </p:sp>
      <p:sp>
        <p:nvSpPr>
          <p:cNvPr id="21512" name="Høyre klammeparentes 21"/>
          <p:cNvSpPr>
            <a:spLocks/>
          </p:cNvSpPr>
          <p:nvPr/>
        </p:nvSpPr>
        <p:spPr bwMode="auto">
          <a:xfrm rot="-5400000">
            <a:off x="6565107" y="464344"/>
            <a:ext cx="215900" cy="744537"/>
          </a:xfrm>
          <a:prstGeom prst="rightBrace">
            <a:avLst>
              <a:gd name="adj1" fmla="val 26806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  <p:cxnSp>
        <p:nvCxnSpPr>
          <p:cNvPr id="21513" name="Rett pil 15"/>
          <p:cNvCxnSpPr>
            <a:cxnSpLocks noChangeShapeType="1"/>
          </p:cNvCxnSpPr>
          <p:nvPr/>
        </p:nvCxnSpPr>
        <p:spPr bwMode="auto">
          <a:xfrm flipV="1">
            <a:off x="6443663" y="1268413"/>
            <a:ext cx="0" cy="2159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955675"/>
            <a:ext cx="3676650" cy="39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5" name="Rett pil 18"/>
          <p:cNvCxnSpPr>
            <a:cxnSpLocks noChangeShapeType="1"/>
          </p:cNvCxnSpPr>
          <p:nvPr/>
        </p:nvCxnSpPr>
        <p:spPr bwMode="auto">
          <a:xfrm flipV="1">
            <a:off x="6650038" y="1308100"/>
            <a:ext cx="15875" cy="825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955675"/>
            <a:ext cx="3676650" cy="39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7" name="Rett pil 22"/>
          <p:cNvCxnSpPr>
            <a:cxnSpLocks noChangeShapeType="1"/>
          </p:cNvCxnSpPr>
          <p:nvPr/>
        </p:nvCxnSpPr>
        <p:spPr bwMode="auto">
          <a:xfrm flipV="1">
            <a:off x="6948488" y="1308100"/>
            <a:ext cx="0" cy="133191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944563"/>
            <a:ext cx="3676650" cy="39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9" name="Rett pil 26"/>
          <p:cNvCxnSpPr>
            <a:cxnSpLocks noChangeShapeType="1"/>
          </p:cNvCxnSpPr>
          <p:nvPr/>
        </p:nvCxnSpPr>
        <p:spPr bwMode="auto">
          <a:xfrm flipV="1">
            <a:off x="7164388" y="1308100"/>
            <a:ext cx="0" cy="1905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0" name="Rett pil 28"/>
          <p:cNvCxnSpPr>
            <a:cxnSpLocks noChangeShapeType="1"/>
          </p:cNvCxnSpPr>
          <p:nvPr/>
        </p:nvCxnSpPr>
        <p:spPr bwMode="auto">
          <a:xfrm flipV="1">
            <a:off x="7451725" y="1308100"/>
            <a:ext cx="0" cy="25209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1" name="Rett pil 29"/>
          <p:cNvCxnSpPr>
            <a:cxnSpLocks noChangeShapeType="1"/>
          </p:cNvCxnSpPr>
          <p:nvPr/>
        </p:nvCxnSpPr>
        <p:spPr bwMode="auto">
          <a:xfrm flipV="1">
            <a:off x="7667625" y="1308100"/>
            <a:ext cx="0" cy="3057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2" name="Rett pil 31"/>
          <p:cNvCxnSpPr>
            <a:cxnSpLocks noChangeShapeType="1"/>
          </p:cNvCxnSpPr>
          <p:nvPr/>
        </p:nvCxnSpPr>
        <p:spPr bwMode="auto">
          <a:xfrm flipV="1">
            <a:off x="7956550" y="1330325"/>
            <a:ext cx="0" cy="36115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3" name="Rett pil 33"/>
          <p:cNvCxnSpPr>
            <a:cxnSpLocks noChangeShapeType="1"/>
          </p:cNvCxnSpPr>
          <p:nvPr/>
        </p:nvCxnSpPr>
        <p:spPr bwMode="auto">
          <a:xfrm flipV="1">
            <a:off x="8172450" y="1335088"/>
            <a:ext cx="0" cy="41814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24" name="Rett pil 35"/>
          <p:cNvCxnSpPr>
            <a:cxnSpLocks noChangeShapeType="1"/>
          </p:cNvCxnSpPr>
          <p:nvPr/>
        </p:nvCxnSpPr>
        <p:spPr bwMode="auto">
          <a:xfrm flipV="1">
            <a:off x="8388350" y="1330325"/>
            <a:ext cx="0" cy="4762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25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925513"/>
            <a:ext cx="37052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952500"/>
            <a:ext cx="36766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ett pil 8"/>
          <p:cNvCxnSpPr>
            <a:cxnSpLocks noChangeShapeType="1"/>
          </p:cNvCxnSpPr>
          <p:nvPr/>
        </p:nvCxnSpPr>
        <p:spPr bwMode="auto">
          <a:xfrm flipV="1">
            <a:off x="6443663" y="1308100"/>
            <a:ext cx="0" cy="1762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Rett pil 37"/>
          <p:cNvCxnSpPr>
            <a:cxnSpLocks noChangeShapeType="1"/>
          </p:cNvCxnSpPr>
          <p:nvPr/>
        </p:nvCxnSpPr>
        <p:spPr bwMode="auto">
          <a:xfrm flipH="1" flipV="1">
            <a:off x="6708775" y="1308100"/>
            <a:ext cx="11113" cy="8255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29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46150"/>
            <a:ext cx="36766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Rett pil 40"/>
          <p:cNvCxnSpPr>
            <a:cxnSpLocks noChangeShapeType="1"/>
          </p:cNvCxnSpPr>
          <p:nvPr/>
        </p:nvCxnSpPr>
        <p:spPr bwMode="auto">
          <a:xfrm flipH="1" flipV="1">
            <a:off x="6948488" y="1308100"/>
            <a:ext cx="11112" cy="13319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30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944563"/>
            <a:ext cx="36766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Rett pil 44"/>
          <p:cNvCxnSpPr>
            <a:cxnSpLocks noChangeShapeType="1"/>
          </p:cNvCxnSpPr>
          <p:nvPr/>
        </p:nvCxnSpPr>
        <p:spPr bwMode="auto">
          <a:xfrm flipH="1" flipV="1">
            <a:off x="7164388" y="1308100"/>
            <a:ext cx="11112" cy="1905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Rett pil 46"/>
          <p:cNvCxnSpPr>
            <a:cxnSpLocks noChangeShapeType="1"/>
          </p:cNvCxnSpPr>
          <p:nvPr/>
        </p:nvCxnSpPr>
        <p:spPr bwMode="auto">
          <a:xfrm flipH="1" flipV="1">
            <a:off x="7440613" y="1323975"/>
            <a:ext cx="11112" cy="25082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Rett pil 49"/>
          <p:cNvCxnSpPr>
            <a:cxnSpLocks noChangeShapeType="1"/>
          </p:cNvCxnSpPr>
          <p:nvPr/>
        </p:nvCxnSpPr>
        <p:spPr bwMode="auto">
          <a:xfrm flipV="1">
            <a:off x="7667625" y="1335088"/>
            <a:ext cx="0" cy="30305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Rett pil 51"/>
          <p:cNvCxnSpPr>
            <a:cxnSpLocks noChangeShapeType="1"/>
          </p:cNvCxnSpPr>
          <p:nvPr/>
        </p:nvCxnSpPr>
        <p:spPr bwMode="auto">
          <a:xfrm flipH="1" flipV="1">
            <a:off x="7956550" y="1301750"/>
            <a:ext cx="23813" cy="36401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Rett pil 53"/>
          <p:cNvCxnSpPr>
            <a:cxnSpLocks noChangeShapeType="1"/>
          </p:cNvCxnSpPr>
          <p:nvPr/>
        </p:nvCxnSpPr>
        <p:spPr bwMode="auto">
          <a:xfrm flipH="1" flipV="1">
            <a:off x="8172450" y="1292225"/>
            <a:ext cx="23813" cy="42243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Rett pil 55"/>
          <p:cNvCxnSpPr>
            <a:cxnSpLocks noChangeShapeType="1"/>
          </p:cNvCxnSpPr>
          <p:nvPr/>
        </p:nvCxnSpPr>
        <p:spPr bwMode="auto">
          <a:xfrm flipH="1" flipV="1">
            <a:off x="8388350" y="1323975"/>
            <a:ext cx="25400" cy="47688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62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65436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kstSylinder 1"/>
          <p:cNvSpPr txBox="1">
            <a:spLocks noChangeArrowheads="1"/>
          </p:cNvSpPr>
          <p:nvPr/>
        </p:nvSpPr>
        <p:spPr bwMode="auto">
          <a:xfrm>
            <a:off x="1671638" y="5080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Arial" charset="0"/>
              </a:rPr>
              <a:t>Samtidig rusing og psykisk lidelse mot funksjon</a:t>
            </a:r>
          </a:p>
        </p:txBody>
      </p:sp>
      <p:sp>
        <p:nvSpPr>
          <p:cNvPr id="22532" name="Hjelp 2">
            <a:hlinkClick r:id="" action="ppaction://macro?name=KatFunk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6543675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kstSylinder 1"/>
          <p:cNvSpPr txBox="1">
            <a:spLocks noChangeArrowheads="1"/>
          </p:cNvSpPr>
          <p:nvPr/>
        </p:nvSpPr>
        <p:spPr bwMode="auto">
          <a:xfrm>
            <a:off x="1670050" y="508000"/>
            <a:ext cx="7242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Arial" charset="0"/>
              </a:rPr>
              <a:t>Samtidig rusing og psykisk lidelse mot tjenester</a:t>
            </a:r>
          </a:p>
        </p:txBody>
      </p:sp>
      <p:sp>
        <p:nvSpPr>
          <p:cNvPr id="23556" name="Hjelp 2">
            <a:hlinkClick r:id="" action="ppaction://macro?name=KatTje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905000"/>
            <a:ext cx="7569200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kstSylinder 1"/>
          <p:cNvSpPr txBox="1">
            <a:spLocks noChangeArrowheads="1"/>
          </p:cNvSpPr>
          <p:nvPr/>
        </p:nvSpPr>
        <p:spPr bwMode="auto">
          <a:xfrm>
            <a:off x="3757613" y="508000"/>
            <a:ext cx="3027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Arial" charset="0"/>
              </a:rPr>
              <a:t>Registrerte brukere</a:t>
            </a:r>
          </a:p>
        </p:txBody>
      </p:sp>
    </p:spTree>
    <p:extLst>
      <p:ext uri="{BB962C8B-B14F-4D97-AF65-F5344CB8AC3E}">
        <p14:creationId xmlns:p14="http://schemas.microsoft.com/office/powerpoint/2010/main" val="14642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6426200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kstSylinder 1"/>
          <p:cNvSpPr txBox="1">
            <a:spLocks noChangeArrowheads="1"/>
          </p:cNvSpPr>
          <p:nvPr/>
        </p:nvSpPr>
        <p:spPr bwMode="auto">
          <a:xfrm>
            <a:off x="2857500" y="508000"/>
            <a:ext cx="484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Arial" charset="0"/>
              </a:rPr>
              <a:t>Bolig i forhold til rusmiddelbruk</a:t>
            </a:r>
          </a:p>
        </p:txBody>
      </p:sp>
      <p:sp>
        <p:nvSpPr>
          <p:cNvPr id="24580" name="Hjelp 2">
            <a:hlinkClick r:id="" action="ppaction://macro?name=BoligRus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64262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kstSylinder 1"/>
          <p:cNvSpPr txBox="1">
            <a:spLocks noChangeArrowheads="1"/>
          </p:cNvSpPr>
          <p:nvPr/>
        </p:nvSpPr>
        <p:spPr bwMode="auto">
          <a:xfrm>
            <a:off x="2382838" y="508000"/>
            <a:ext cx="580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Arial" charset="0"/>
              </a:rPr>
              <a:t>Bolig mot barn og øvrig funksjonsnivå</a:t>
            </a:r>
          </a:p>
        </p:txBody>
      </p:sp>
      <p:sp>
        <p:nvSpPr>
          <p:cNvPr id="25604" name="Hjelp 2">
            <a:hlinkClick r:id="" action="ppaction://macro?name=BoligFunk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00"/>
            <a:ext cx="6426200" cy="412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kstSylinder 1"/>
          <p:cNvSpPr txBox="1">
            <a:spLocks noChangeArrowheads="1"/>
          </p:cNvSpPr>
          <p:nvPr/>
        </p:nvSpPr>
        <p:spPr bwMode="auto">
          <a:xfrm>
            <a:off x="3784600" y="508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Arial" charset="0"/>
              </a:rPr>
              <a:t>Bolig mot tjenester</a:t>
            </a:r>
          </a:p>
        </p:txBody>
      </p:sp>
      <p:sp>
        <p:nvSpPr>
          <p:cNvPr id="26628" name="Hjelp 2">
            <a:hlinkClick r:id="" action="ppaction://macro?name=BoligTje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19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>
          <a:xfrm>
            <a:off x="1835150" y="2205038"/>
            <a:ext cx="6629400" cy="990600"/>
          </a:xfrm>
        </p:spPr>
        <p:txBody>
          <a:bodyPr/>
          <a:lstStyle/>
          <a:p>
            <a:pPr algn="ctr"/>
            <a:r>
              <a:rPr lang="nb-NO" altLang="nb-NO" sz="3200" smtClean="0"/>
              <a:t>Førstelinjetjenester</a:t>
            </a:r>
          </a:p>
        </p:txBody>
      </p:sp>
    </p:spTree>
    <p:extLst>
      <p:ext uri="{BB962C8B-B14F-4D97-AF65-F5344CB8AC3E}">
        <p14:creationId xmlns:p14="http://schemas.microsoft.com/office/powerpoint/2010/main" val="3371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Hjelp 2">
            <a:hlinkClick r:id="" action="ppaction://macro?name=NAVTje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Hjelp 2">
            <a:hlinkClick r:id="" action="ppaction://macro?name=Tjen1Li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Hjelp 2">
            <a:hlinkClick r:id="" action="ppaction://macro?name=Tjen1Li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Hjelp 2">
            <a:hlinkClick r:id="" action="ppaction://macro?name=Tjen1Li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90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Hjelp 2">
            <a:hlinkClick r:id="" action="ppaction://macro?name=Tjen1Li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58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Hjelp 2">
            <a:hlinkClick r:id="" action="ppaction://macro?name=Tjen1Li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1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0"/>
            <a:ext cx="73660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030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Hjelp 2">
            <a:hlinkClick r:id="" action="ppaction://macro?name=Tjen1Li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22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Hjelp 2">
            <a:hlinkClick r:id="" action="ppaction://macro?name=Tjen1Li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91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Hjelp 2">
            <a:hlinkClick r:id="" action="ppaction://macro?name=Tjen1Li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37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Hjelp 2">
            <a:hlinkClick r:id="" action="ppaction://macro?name=Tjen1Li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4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Hjelp 2">
            <a:hlinkClick r:id="" action="ppaction://macro?name=Tjen1Li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14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tel 3"/>
          <p:cNvSpPr>
            <a:spLocks noGrp="1"/>
          </p:cNvSpPr>
          <p:nvPr>
            <p:ph type="title"/>
          </p:nvPr>
        </p:nvSpPr>
        <p:spPr>
          <a:xfrm>
            <a:off x="1835150" y="2205038"/>
            <a:ext cx="6629400" cy="990600"/>
          </a:xfrm>
        </p:spPr>
        <p:txBody>
          <a:bodyPr/>
          <a:lstStyle/>
          <a:p>
            <a:pPr algn="ctr"/>
            <a:r>
              <a:rPr lang="nb-NO" altLang="nb-NO" sz="3200" smtClean="0"/>
              <a:t>Spesialisttjenester</a:t>
            </a:r>
          </a:p>
        </p:txBody>
      </p:sp>
    </p:spTree>
    <p:extLst>
      <p:ext uri="{BB962C8B-B14F-4D97-AF65-F5344CB8AC3E}">
        <p14:creationId xmlns:p14="http://schemas.microsoft.com/office/powerpoint/2010/main" val="2208627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47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85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54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62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905000"/>
            <a:ext cx="6811963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kstSylinder 1"/>
          <p:cNvSpPr txBox="1">
            <a:spLocks noChangeArrowheads="1"/>
          </p:cNvSpPr>
          <p:nvPr/>
        </p:nvSpPr>
        <p:spPr bwMode="auto">
          <a:xfrm>
            <a:off x="4699000" y="5080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Arial" charset="0"/>
              </a:rPr>
              <a:t>Planer</a:t>
            </a:r>
          </a:p>
        </p:txBody>
      </p:sp>
    </p:spTree>
    <p:extLst>
      <p:ext uri="{BB962C8B-B14F-4D97-AF65-F5344CB8AC3E}">
        <p14:creationId xmlns:p14="http://schemas.microsoft.com/office/powerpoint/2010/main" val="30736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633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128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579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tel 1"/>
          <p:cNvSpPr>
            <a:spLocks noGrp="1"/>
          </p:cNvSpPr>
          <p:nvPr>
            <p:ph type="title"/>
          </p:nvPr>
        </p:nvSpPr>
        <p:spPr>
          <a:xfrm>
            <a:off x="1835150" y="2060575"/>
            <a:ext cx="6629400" cy="990600"/>
          </a:xfrm>
        </p:spPr>
        <p:txBody>
          <a:bodyPr/>
          <a:lstStyle/>
          <a:p>
            <a:pPr algn="ctr"/>
            <a:r>
              <a:rPr lang="nb-NO" altLang="nb-NO" sz="3600" smtClean="0"/>
              <a:t>Andre tjenester</a:t>
            </a:r>
          </a:p>
        </p:txBody>
      </p:sp>
    </p:spTree>
    <p:extLst>
      <p:ext uri="{BB962C8B-B14F-4D97-AF65-F5344CB8AC3E}">
        <p14:creationId xmlns:p14="http://schemas.microsoft.com/office/powerpoint/2010/main" val="33066296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6064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57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Hjelp 2">
            <a:hlinkClick r:id="" action="ppaction://macro?name=Ansvarsgrupper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6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05000"/>
            <a:ext cx="59055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kstSylinder 1"/>
          <p:cNvSpPr txBox="1">
            <a:spLocks noChangeArrowheads="1"/>
          </p:cNvSpPr>
          <p:nvPr/>
        </p:nvSpPr>
        <p:spPr bwMode="auto">
          <a:xfrm>
            <a:off x="3551238" y="508000"/>
            <a:ext cx="344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>
                <a:latin typeface="Arial" charset="0"/>
              </a:rPr>
              <a:t>Fengsel og institusjon</a:t>
            </a:r>
          </a:p>
        </p:txBody>
      </p:sp>
    </p:spTree>
    <p:extLst>
      <p:ext uri="{BB962C8B-B14F-4D97-AF65-F5344CB8AC3E}">
        <p14:creationId xmlns:p14="http://schemas.microsoft.com/office/powerpoint/2010/main" val="36973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Hjelp 2">
            <a:hlinkClick r:id="" action="ppaction://macro?name=KontaktBarn"/>
          </p:cNvPr>
          <p:cNvSpPr>
            <a:spLocks noChangeArrowheads="1"/>
          </p:cNvSpPr>
          <p:nvPr/>
        </p:nvSpPr>
        <p:spPr bwMode="auto">
          <a:xfrm>
            <a:off x="8388350" y="188913"/>
            <a:ext cx="360363" cy="360362"/>
          </a:xfrm>
          <a:prstGeom prst="actionButtonHelp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225</Words>
  <Application>Microsoft Office PowerPoint</Application>
  <PresentationFormat>Skjermfremvisning (4:3)</PresentationFormat>
  <Paragraphs>104</Paragraphs>
  <Slides>45</Slides>
  <Notes>38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45</vt:i4>
      </vt:variant>
    </vt:vector>
  </HeadingPairs>
  <TitlesOfParts>
    <vt:vector size="49" baseType="lpstr">
      <vt:lpstr>ＭＳ Ｐゴシック</vt:lpstr>
      <vt:lpstr>Arial</vt:lpstr>
      <vt:lpstr>Calibri</vt:lpstr>
      <vt:lpstr>Office-tema</vt:lpstr>
      <vt:lpstr>BrukerPlan  Kartlegging 2014  Alstahaug kommune  Databaserapport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Førstelinjetjenester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Spesialisttjenester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Andre tjenester</vt:lpstr>
      <vt:lpstr>PowerPoint-presentasjon</vt:lpstr>
      <vt:lpstr>PowerPoint-presentasjon</vt:lpstr>
    </vt:vector>
  </TitlesOfParts>
  <Company>HALD-IKT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Ingelise Egelund</dc:creator>
  <cp:lastModifiedBy>Linda Lovise Jakobsen</cp:lastModifiedBy>
  <cp:revision>3</cp:revision>
  <dcterms:created xsi:type="dcterms:W3CDTF">2015-05-05T06:56:53Z</dcterms:created>
  <dcterms:modified xsi:type="dcterms:W3CDTF">2018-01-11T09:10:47Z</dcterms:modified>
</cp:coreProperties>
</file>