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5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3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D2717-B911-4827-8ECE-7BB459B7DF4F}" type="datetimeFigureOut">
              <a:rPr lang="nb-NO" smtClean="0"/>
              <a:t>04.05.2015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0F596-364C-4A36-B97D-1BE3518A3F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47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smtClean="0"/>
              <a:t>Aldersfordeling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CE8008E-4136-4F12-BF1C-7655E0A38128}" type="slidenum">
              <a:rPr lang="nb-NO" altLang="nb-NO" sz="1200" smtClean="0"/>
              <a:pPr/>
              <a:t>4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smtClean="0"/>
              <a:t>NAV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4EA27A1-09C0-4622-8BD4-C192E524C56F}" type="slidenum">
              <a:rPr lang="nb-NO" altLang="nb-NO" sz="1200" smtClean="0"/>
              <a:pPr/>
              <a:t>21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Midlertidig bolig</a:t>
            </a:r>
          </a:p>
        </p:txBody>
      </p:sp>
      <p:sp>
        <p:nvSpPr>
          <p:cNvPr id="6246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F555CBA-1294-4ECC-B9A8-FD3706DAC096}" type="slidenum">
              <a:rPr lang="nb-NO" altLang="nb-NO" sz="1200" smtClean="0"/>
              <a:pPr/>
              <a:t>22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Boligtjenester</a:t>
            </a:r>
          </a:p>
        </p:txBody>
      </p:sp>
      <p:sp>
        <p:nvSpPr>
          <p:cNvPr id="6349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F3C72EC-B5A1-47FA-A923-4EAC884DA38B}" type="slidenum">
              <a:rPr lang="nb-NO" altLang="nb-NO" sz="1200" smtClean="0"/>
              <a:pPr/>
              <a:t>23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Helsetjenester</a:t>
            </a:r>
          </a:p>
        </p:txBody>
      </p:sp>
      <p:sp>
        <p:nvSpPr>
          <p:cNvPr id="6451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0D471EB-F6A3-4A3B-A404-ED39D675D28F}" type="slidenum">
              <a:rPr lang="nb-NO" altLang="nb-NO" sz="1200" smtClean="0"/>
              <a:pPr/>
              <a:t>24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Barnevernstjenester</a:t>
            </a:r>
          </a:p>
        </p:txBody>
      </p:sp>
      <p:sp>
        <p:nvSpPr>
          <p:cNvPr id="6554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EB6EAFC-918C-4088-A504-72DDB3D93AC1}" type="slidenum">
              <a:rPr lang="nb-NO" altLang="nb-NO" sz="1200" smtClean="0"/>
              <a:pPr/>
              <a:t>25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Omsorgstjenester</a:t>
            </a:r>
          </a:p>
        </p:txBody>
      </p:sp>
      <p:sp>
        <p:nvSpPr>
          <p:cNvPr id="6656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04A2AF9-A32A-4F38-9D97-8A09996870F3}" type="slidenum">
              <a:rPr lang="nb-NO" altLang="nb-NO" sz="1200" smtClean="0"/>
              <a:pPr/>
              <a:t>26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Kommunal arbeidstrening</a:t>
            </a:r>
          </a:p>
        </p:txBody>
      </p:sp>
      <p:sp>
        <p:nvSpPr>
          <p:cNvPr id="6758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E0039EA-3524-4DD7-9F6E-05FF16B04B87}" type="slidenum">
              <a:rPr lang="nb-NO" altLang="nb-NO" sz="1200" smtClean="0"/>
              <a:pPr/>
              <a:t>27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Støttekontakt</a:t>
            </a:r>
          </a:p>
        </p:txBody>
      </p:sp>
      <p:sp>
        <p:nvSpPr>
          <p:cNvPr id="6861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DB4D31A-B6D5-406D-831A-F75A4685257F}" type="slidenum">
              <a:rPr lang="nb-NO" altLang="nb-NO" sz="1200" smtClean="0"/>
              <a:pPr/>
              <a:t>28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Kommunalt undervisningstilbud</a:t>
            </a:r>
          </a:p>
        </p:txBody>
      </p:sp>
      <p:sp>
        <p:nvSpPr>
          <p:cNvPr id="6963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AE40979-D522-4428-B2D7-7CD4989D8A21}" type="slidenum">
              <a:rPr lang="nb-NO" altLang="nb-NO" sz="1200" smtClean="0"/>
              <a:pPr/>
              <a:t>29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Ruskonsulent</a:t>
            </a:r>
          </a:p>
        </p:txBody>
      </p:sp>
      <p:sp>
        <p:nvSpPr>
          <p:cNvPr id="7066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D06B079-0D1C-4EDB-B430-527D2A47AF55}" type="slidenum">
              <a:rPr lang="nb-NO" altLang="nb-NO" sz="1200" smtClean="0"/>
              <a:pPr/>
              <a:t>30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smtClean="0"/>
              <a:t>Ansvarsgrupper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2246514-CE87-4BEF-8128-F225435EBD42}" type="slidenum">
              <a:rPr lang="nb-NO" altLang="nb-NO" sz="1200" smtClean="0"/>
              <a:pPr/>
              <a:t>6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Miljøarbeider</a:t>
            </a:r>
          </a:p>
        </p:txBody>
      </p:sp>
      <p:sp>
        <p:nvSpPr>
          <p:cNvPr id="7168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CDF3ABD-BAD7-4F67-95F3-B2BF9D0F6C57}" type="slidenum">
              <a:rPr lang="nb-NO" altLang="nb-NO" sz="1200" smtClean="0"/>
              <a:pPr/>
              <a:t>31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Spesialisttjenester rus, tvangstiltak</a:t>
            </a:r>
          </a:p>
        </p:txBody>
      </p:sp>
      <p:sp>
        <p:nvSpPr>
          <p:cNvPr id="7475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67A83CB-5E5F-4A0D-8969-C8558122C010}" type="slidenum">
              <a:rPr lang="nb-NO" altLang="nb-NO" sz="1200" smtClean="0"/>
              <a:pPr/>
              <a:t>33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Psykisk helsevern, psykiatri</a:t>
            </a:r>
          </a:p>
        </p:txBody>
      </p:sp>
      <p:sp>
        <p:nvSpPr>
          <p:cNvPr id="7578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9453679-F573-42BF-AE59-959A1B84D939}" type="slidenum">
              <a:rPr lang="nb-NO" altLang="nb-NO" sz="1200" smtClean="0"/>
              <a:pPr/>
              <a:t>34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Psykisk helsevern, tvangstiltak</a:t>
            </a:r>
          </a:p>
        </p:txBody>
      </p:sp>
      <p:sp>
        <p:nvSpPr>
          <p:cNvPr id="7680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1F2C9D7-E644-4E8B-8EEF-72425F22AC5C}" type="slidenum">
              <a:rPr lang="nb-NO" altLang="nb-NO" sz="1200" smtClean="0"/>
              <a:pPr/>
              <a:t>35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Spesialisttjenester somatikk</a:t>
            </a:r>
          </a:p>
        </p:txBody>
      </p:sp>
      <p:sp>
        <p:nvSpPr>
          <p:cNvPr id="7782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3C1963E-F8E9-4B01-826D-842A4C53214B}" type="slidenum">
              <a:rPr lang="nb-NO" altLang="nb-NO" sz="1200" smtClean="0"/>
              <a:pPr/>
              <a:t>36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Andre tjenester</a:t>
            </a:r>
          </a:p>
        </p:txBody>
      </p:sp>
      <p:sp>
        <p:nvSpPr>
          <p:cNvPr id="7885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64DD10C-D619-4F2D-85A2-95D831F80B89}" type="slidenum">
              <a:rPr lang="nb-NO" altLang="nb-NO" sz="1200" smtClean="0"/>
              <a:pPr/>
              <a:t>38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Samtidig rus og psykiatri</a:t>
            </a:r>
          </a:p>
        </p:txBody>
      </p:sp>
      <p:sp>
        <p:nvSpPr>
          <p:cNvPr id="7987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04D8B0E-9463-4AB3-8195-ACBA2615B35C}" type="slidenum">
              <a:rPr lang="nb-NO" altLang="nb-NO" sz="1200" smtClean="0"/>
              <a:pPr/>
              <a:t>39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Utenplaner</a:t>
            </a:r>
          </a:p>
        </p:txBody>
      </p:sp>
      <p:sp>
        <p:nvSpPr>
          <p:cNvPr id="5427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4999F82-D1A4-467C-93B0-A26A905DB261}" type="slidenum">
              <a:rPr lang="nb-NO" altLang="nb-NO" sz="1200" smtClean="0"/>
              <a:pPr/>
              <a:t>7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smtClean="0"/>
              <a:t>Kontakt med barn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F32EF3E-0D15-454B-A8D2-2B7EE1E09471}" type="slidenum">
              <a:rPr lang="nb-NO" altLang="nb-NO" sz="1200" smtClean="0"/>
              <a:pPr/>
              <a:t>9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Gravid</a:t>
            </a:r>
          </a:p>
        </p:txBody>
      </p:sp>
      <p:sp>
        <p:nvSpPr>
          <p:cNvPr id="5632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33DA4CB-DB68-4313-92BB-D6E9656FBD03}" type="slidenum">
              <a:rPr lang="nb-NO" altLang="nb-NO" sz="1200" smtClean="0"/>
              <a:pPr/>
              <a:t>10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smtClean="0"/>
              <a:t>Rusprofil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074A56D-12B2-4D38-A7FE-6D8CF4982D4A}" type="slidenum">
              <a:rPr lang="nb-NO" altLang="nb-NO" sz="1200" smtClean="0"/>
              <a:pPr/>
              <a:t>11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smtClean="0"/>
              <a:t>Opiater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7D5FA7B-5F18-499D-8EED-BD4D86208270}" type="slidenum">
              <a:rPr lang="nb-NO" altLang="nb-NO" sz="1200" smtClean="0"/>
              <a:pPr/>
              <a:t>12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smtClean="0"/>
              <a:t>Sentralstimulerende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2EEEC97-1795-4693-B7E9-69C8BF50D61A}" type="slidenum">
              <a:rPr lang="nb-NO" altLang="nb-NO" sz="1200" smtClean="0"/>
              <a:pPr/>
              <a:t>13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smtClean="0"/>
              <a:t>Funksjonsvurdering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C6E8305-81EF-4A1B-B3B6-7C4FEA5FD5D4}" type="slidenum">
              <a:rPr lang="nb-NO" altLang="nb-NO" sz="1200" smtClean="0"/>
              <a:pPr/>
              <a:t>14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3160-369E-49FA-BC3B-872DC80E689F}" type="datetimeFigureOut">
              <a:rPr lang="nb-NO" smtClean="0"/>
              <a:t>04.05.2015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B0FA-DD79-4781-91FC-DDD0F3744A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514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3160-369E-49FA-BC3B-872DC80E689F}" type="datetimeFigureOut">
              <a:rPr lang="nb-NO" smtClean="0"/>
              <a:t>04.05.2015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B0FA-DD79-4781-91FC-DDD0F3744A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04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3160-369E-49FA-BC3B-872DC80E689F}" type="datetimeFigureOut">
              <a:rPr lang="nb-NO" smtClean="0"/>
              <a:t>04.05.2015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B0FA-DD79-4781-91FC-DDD0F3744A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732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3160-369E-49FA-BC3B-872DC80E689F}" type="datetimeFigureOut">
              <a:rPr lang="nb-NO" smtClean="0"/>
              <a:t>04.05.2015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B0FA-DD79-4781-91FC-DDD0F3744A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05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3160-369E-49FA-BC3B-872DC80E689F}" type="datetimeFigureOut">
              <a:rPr lang="nb-NO" smtClean="0"/>
              <a:t>04.05.2015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B0FA-DD79-4781-91FC-DDD0F3744A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973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3160-369E-49FA-BC3B-872DC80E689F}" type="datetimeFigureOut">
              <a:rPr lang="nb-NO" smtClean="0"/>
              <a:t>04.05.2015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B0FA-DD79-4781-91FC-DDD0F3744A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245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3160-369E-49FA-BC3B-872DC80E689F}" type="datetimeFigureOut">
              <a:rPr lang="nb-NO" smtClean="0"/>
              <a:t>04.05.2015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B0FA-DD79-4781-91FC-DDD0F3744A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094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3160-369E-49FA-BC3B-872DC80E689F}" type="datetimeFigureOut">
              <a:rPr lang="nb-NO" smtClean="0"/>
              <a:t>04.05.2015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B0FA-DD79-4781-91FC-DDD0F3744A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309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3160-369E-49FA-BC3B-872DC80E689F}" type="datetimeFigureOut">
              <a:rPr lang="nb-NO" smtClean="0"/>
              <a:t>04.05.2015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B0FA-DD79-4781-91FC-DDD0F3744A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031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3160-369E-49FA-BC3B-872DC80E689F}" type="datetimeFigureOut">
              <a:rPr lang="nb-NO" smtClean="0"/>
              <a:t>04.05.2015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B0FA-DD79-4781-91FC-DDD0F3744A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69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3160-369E-49FA-BC3B-872DC80E689F}" type="datetimeFigureOut">
              <a:rPr lang="nb-NO" smtClean="0"/>
              <a:t>04.05.2015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B0FA-DD79-4781-91FC-DDD0F3744A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108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03160-369E-49FA-BC3B-872DC80E689F}" type="datetimeFigureOut">
              <a:rPr lang="nb-NO" smtClean="0"/>
              <a:t>04.05.2015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3B0FA-DD79-4781-91FC-DDD0F3744A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263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nb-NO" altLang="nb-NO" sz="4400" b="1" dirty="0" smtClean="0"/>
              <a:t/>
            </a:r>
            <a:br>
              <a:rPr lang="nb-NO" altLang="nb-NO" sz="4400" b="1" dirty="0" smtClean="0"/>
            </a:br>
            <a:r>
              <a:rPr lang="nb-NO" altLang="nb-NO" b="1" dirty="0"/>
              <a:t/>
            </a:r>
            <a:br>
              <a:rPr lang="nb-NO" altLang="nb-NO" b="1" dirty="0"/>
            </a:br>
            <a:r>
              <a:rPr lang="nb-NO" altLang="nb-NO" b="1" dirty="0" smtClean="0"/>
              <a:t/>
            </a:r>
            <a:br>
              <a:rPr lang="nb-NO" altLang="nb-NO" b="1" dirty="0" smtClean="0"/>
            </a:br>
            <a:r>
              <a:rPr lang="nb-NO" altLang="nb-NO" b="1" dirty="0"/>
              <a:t/>
            </a:r>
            <a:br>
              <a:rPr lang="nb-NO" altLang="nb-NO" b="1" dirty="0"/>
            </a:br>
            <a:r>
              <a:rPr lang="nb-NO" altLang="nb-NO" b="1" dirty="0" smtClean="0"/>
              <a:t/>
            </a:r>
            <a:br>
              <a:rPr lang="nb-NO" altLang="nb-NO" b="1" dirty="0" smtClean="0"/>
            </a:br>
            <a:r>
              <a:rPr lang="nb-NO" altLang="nb-NO" b="1" dirty="0"/>
              <a:t/>
            </a:r>
            <a:br>
              <a:rPr lang="nb-NO" altLang="nb-NO" b="1" dirty="0"/>
            </a:br>
            <a:r>
              <a:rPr lang="nb-NO" altLang="nb-NO" b="1" dirty="0" smtClean="0"/>
              <a:t/>
            </a:r>
            <a:br>
              <a:rPr lang="nb-NO" altLang="nb-NO" b="1" dirty="0" smtClean="0"/>
            </a:br>
            <a:r>
              <a:rPr lang="nb-NO" altLang="nb-NO" b="1" dirty="0" err="1" smtClean="0"/>
              <a:t>B</a:t>
            </a:r>
            <a:r>
              <a:rPr lang="nb-NO" altLang="nb-NO" sz="4400" b="1" dirty="0" err="1" smtClean="0"/>
              <a:t>rukerPlan</a:t>
            </a:r>
            <a:r>
              <a:rPr lang="nb-NO" altLang="nb-NO" dirty="0" smtClean="0"/>
              <a:t/>
            </a:r>
            <a:br>
              <a:rPr lang="nb-NO" altLang="nb-NO" dirty="0" smtClean="0"/>
            </a:br>
            <a:r>
              <a:rPr lang="nb-NO" altLang="nb-NO" dirty="0" smtClean="0"/>
              <a:t/>
            </a:r>
            <a:br>
              <a:rPr lang="nb-NO" altLang="nb-NO" dirty="0" smtClean="0"/>
            </a:br>
            <a:r>
              <a:rPr lang="nb-NO" altLang="nb-NO" dirty="0" smtClean="0"/>
              <a:t/>
            </a:r>
            <a:br>
              <a:rPr lang="nb-NO" altLang="nb-NO" dirty="0" smtClean="0"/>
            </a:br>
            <a:r>
              <a:rPr lang="nb-NO" altLang="nb-NO" dirty="0" smtClean="0"/>
              <a:t>Kartlegging 2013</a:t>
            </a:r>
            <a:br>
              <a:rPr lang="nb-NO" altLang="nb-NO" dirty="0" smtClean="0"/>
            </a:br>
            <a:r>
              <a:rPr lang="nb-NO" altLang="nb-NO" dirty="0" smtClean="0"/>
              <a:t/>
            </a:r>
            <a:br>
              <a:rPr lang="nb-NO" altLang="nb-NO" dirty="0" smtClean="0"/>
            </a:br>
            <a:r>
              <a:rPr lang="nb-NO" altLang="nb-NO" dirty="0" smtClean="0"/>
              <a:t>Alstahaug kommune</a:t>
            </a:r>
            <a:br>
              <a:rPr lang="nb-NO" altLang="nb-NO" dirty="0" smtClean="0"/>
            </a:br>
            <a:r>
              <a:rPr lang="nb-NO" altLang="nb-NO" dirty="0" smtClean="0"/>
              <a:t/>
            </a:r>
            <a:br>
              <a:rPr lang="nb-NO" altLang="nb-NO" dirty="0" smtClean="0"/>
            </a:br>
            <a:r>
              <a:rPr lang="nb-NO" altLang="nb-NO" dirty="0" smtClean="0"/>
              <a:t>Databaserapport</a:t>
            </a:r>
          </a:p>
        </p:txBody>
      </p:sp>
    </p:spTree>
    <p:extLst>
      <p:ext uri="{BB962C8B-B14F-4D97-AF65-F5344CB8AC3E}">
        <p14:creationId xmlns:p14="http://schemas.microsoft.com/office/powerpoint/2010/main" val="636280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47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068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086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53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987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905000"/>
            <a:ext cx="74517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kstSylinder 1"/>
          <p:cNvSpPr txBox="1">
            <a:spLocks noChangeArrowheads="1"/>
          </p:cNvSpPr>
          <p:nvPr/>
        </p:nvSpPr>
        <p:spPr bwMode="auto">
          <a:xfrm>
            <a:off x="3741738" y="508000"/>
            <a:ext cx="305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altLang="nb-NO" b="1"/>
              <a:t>Psykisk helse profil</a:t>
            </a:r>
          </a:p>
        </p:txBody>
      </p:sp>
    </p:spTree>
    <p:extLst>
      <p:ext uri="{BB962C8B-B14F-4D97-AF65-F5344CB8AC3E}">
        <p14:creationId xmlns:p14="http://schemas.microsoft.com/office/powerpoint/2010/main" val="4141159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70000"/>
            <a:ext cx="6308725" cy="34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kstSylinder 1"/>
          <p:cNvSpPr txBox="1">
            <a:spLocks noChangeArrowheads="1"/>
          </p:cNvSpPr>
          <p:nvPr/>
        </p:nvSpPr>
        <p:spPr bwMode="auto">
          <a:xfrm>
            <a:off x="1577975" y="508000"/>
            <a:ext cx="7427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altLang="nb-NO" b="1"/>
              <a:t>Samtidig rusing og psykisk lidelse mot rusmiddel</a:t>
            </a:r>
          </a:p>
        </p:txBody>
      </p:sp>
    </p:spTree>
    <p:extLst>
      <p:ext uri="{BB962C8B-B14F-4D97-AF65-F5344CB8AC3E}">
        <p14:creationId xmlns:p14="http://schemas.microsoft.com/office/powerpoint/2010/main" val="3223588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70000"/>
            <a:ext cx="6308725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kstSylinder 1"/>
          <p:cNvSpPr txBox="1">
            <a:spLocks noChangeArrowheads="1"/>
          </p:cNvSpPr>
          <p:nvPr/>
        </p:nvSpPr>
        <p:spPr bwMode="auto">
          <a:xfrm>
            <a:off x="1671638" y="5080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altLang="nb-NO" b="1"/>
              <a:t>Samtidig rusing og psykisk lidelse mot funksjon</a:t>
            </a:r>
          </a:p>
        </p:txBody>
      </p:sp>
    </p:spTree>
    <p:extLst>
      <p:ext uri="{BB962C8B-B14F-4D97-AF65-F5344CB8AC3E}">
        <p14:creationId xmlns:p14="http://schemas.microsoft.com/office/powerpoint/2010/main" val="3338092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70000"/>
            <a:ext cx="6192838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ekstSylinder 1"/>
          <p:cNvSpPr txBox="1">
            <a:spLocks noChangeArrowheads="1"/>
          </p:cNvSpPr>
          <p:nvPr/>
        </p:nvSpPr>
        <p:spPr bwMode="auto">
          <a:xfrm>
            <a:off x="2713038" y="508000"/>
            <a:ext cx="5135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altLang="nb-NO" b="1"/>
              <a:t>Bolig i forhold til rusmidler på rød</a:t>
            </a:r>
          </a:p>
        </p:txBody>
      </p:sp>
    </p:spTree>
    <p:extLst>
      <p:ext uri="{BB962C8B-B14F-4D97-AF65-F5344CB8AC3E}">
        <p14:creationId xmlns:p14="http://schemas.microsoft.com/office/powerpoint/2010/main" val="4004280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70000"/>
            <a:ext cx="6192838" cy="417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ekstSylinder 1"/>
          <p:cNvSpPr txBox="1">
            <a:spLocks noChangeArrowheads="1"/>
          </p:cNvSpPr>
          <p:nvPr/>
        </p:nvSpPr>
        <p:spPr bwMode="auto">
          <a:xfrm>
            <a:off x="2382838" y="508000"/>
            <a:ext cx="580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altLang="nb-NO" b="1"/>
              <a:t>Bolig mot barn og øvrig funksjonsnivå</a:t>
            </a:r>
          </a:p>
        </p:txBody>
      </p:sp>
    </p:spTree>
    <p:extLst>
      <p:ext uri="{BB962C8B-B14F-4D97-AF65-F5344CB8AC3E}">
        <p14:creationId xmlns:p14="http://schemas.microsoft.com/office/powerpoint/2010/main" val="403496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905000"/>
            <a:ext cx="74326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kstSylinder 1"/>
          <p:cNvSpPr txBox="1">
            <a:spLocks noChangeArrowheads="1"/>
          </p:cNvSpPr>
          <p:nvPr/>
        </p:nvSpPr>
        <p:spPr bwMode="auto">
          <a:xfrm>
            <a:off x="3757613" y="508000"/>
            <a:ext cx="3027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altLang="nb-NO" b="1"/>
              <a:t>Registrerte brukere</a:t>
            </a:r>
          </a:p>
        </p:txBody>
      </p:sp>
    </p:spTree>
    <p:extLst>
      <p:ext uri="{BB962C8B-B14F-4D97-AF65-F5344CB8AC3E}">
        <p14:creationId xmlns:p14="http://schemas.microsoft.com/office/powerpoint/2010/main" val="3419796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/>
          <p:cNvSpPr>
            <a:spLocks noGrp="1"/>
          </p:cNvSpPr>
          <p:nvPr>
            <p:ph type="title"/>
          </p:nvPr>
        </p:nvSpPr>
        <p:spPr>
          <a:xfrm>
            <a:off x="1835150" y="2205038"/>
            <a:ext cx="6629400" cy="990600"/>
          </a:xfrm>
        </p:spPr>
        <p:txBody>
          <a:bodyPr/>
          <a:lstStyle/>
          <a:p>
            <a:pPr algn="ctr"/>
            <a:r>
              <a:rPr lang="nb-NO" altLang="nb-NO" sz="3200" smtClean="0"/>
              <a:t>Førstelinjetjenester</a:t>
            </a:r>
          </a:p>
        </p:txBody>
      </p:sp>
    </p:spTree>
    <p:extLst>
      <p:ext uri="{BB962C8B-B14F-4D97-AF65-F5344CB8AC3E}">
        <p14:creationId xmlns:p14="http://schemas.microsoft.com/office/powerpoint/2010/main" val="3637994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951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010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567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937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623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544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792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57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49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d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349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676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687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tel 3"/>
          <p:cNvSpPr>
            <a:spLocks noGrp="1"/>
          </p:cNvSpPr>
          <p:nvPr>
            <p:ph type="title"/>
          </p:nvPr>
        </p:nvSpPr>
        <p:spPr>
          <a:xfrm>
            <a:off x="1835150" y="2205038"/>
            <a:ext cx="6629400" cy="990600"/>
          </a:xfrm>
        </p:spPr>
        <p:txBody>
          <a:bodyPr/>
          <a:lstStyle/>
          <a:p>
            <a:pPr algn="ctr"/>
            <a:r>
              <a:rPr lang="nb-NO" altLang="nb-NO" sz="3200" smtClean="0"/>
              <a:t>Spesialisttjenester</a:t>
            </a:r>
          </a:p>
        </p:txBody>
      </p:sp>
    </p:spTree>
    <p:extLst>
      <p:ext uri="{BB962C8B-B14F-4D97-AF65-F5344CB8AC3E}">
        <p14:creationId xmlns:p14="http://schemas.microsoft.com/office/powerpoint/2010/main" val="2225532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694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02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667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627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tel 1"/>
          <p:cNvSpPr>
            <a:spLocks noGrp="1"/>
          </p:cNvSpPr>
          <p:nvPr>
            <p:ph type="title"/>
          </p:nvPr>
        </p:nvSpPr>
        <p:spPr>
          <a:xfrm>
            <a:off x="1835150" y="2060575"/>
            <a:ext cx="6629400" cy="990600"/>
          </a:xfrm>
        </p:spPr>
        <p:txBody>
          <a:bodyPr/>
          <a:lstStyle/>
          <a:p>
            <a:pPr algn="ctr"/>
            <a:r>
              <a:rPr lang="nb-NO" altLang="nb-NO" sz="3600" smtClean="0"/>
              <a:t>Andre tjenester</a:t>
            </a:r>
          </a:p>
        </p:txBody>
      </p:sp>
    </p:spTree>
    <p:extLst>
      <p:ext uri="{BB962C8B-B14F-4D97-AF65-F5344CB8AC3E}">
        <p14:creationId xmlns:p14="http://schemas.microsoft.com/office/powerpoint/2010/main" val="2153802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3861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173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06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Bild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803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Bild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96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905000"/>
            <a:ext cx="7451725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kstSylinder 1"/>
          <p:cNvSpPr txBox="1">
            <a:spLocks noChangeArrowheads="1"/>
          </p:cNvSpPr>
          <p:nvPr/>
        </p:nvSpPr>
        <p:spPr bwMode="auto">
          <a:xfrm>
            <a:off x="4699000" y="508000"/>
            <a:ext cx="1125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altLang="nb-NO" b="1"/>
              <a:t>Planer</a:t>
            </a:r>
          </a:p>
        </p:txBody>
      </p:sp>
    </p:spTree>
    <p:extLst>
      <p:ext uri="{BB962C8B-B14F-4D97-AF65-F5344CB8AC3E}">
        <p14:creationId xmlns:p14="http://schemas.microsoft.com/office/powerpoint/2010/main" val="222389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275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57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905000"/>
            <a:ext cx="6218238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kstSylinder 1"/>
          <p:cNvSpPr txBox="1">
            <a:spLocks noChangeArrowheads="1"/>
          </p:cNvSpPr>
          <p:nvPr/>
        </p:nvSpPr>
        <p:spPr bwMode="auto">
          <a:xfrm>
            <a:off x="3551238" y="508000"/>
            <a:ext cx="344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altLang="nb-NO" b="1"/>
              <a:t>Fengsel og institusjon</a:t>
            </a:r>
          </a:p>
        </p:txBody>
      </p:sp>
    </p:spTree>
    <p:extLst>
      <p:ext uri="{BB962C8B-B14F-4D97-AF65-F5344CB8AC3E}">
        <p14:creationId xmlns:p14="http://schemas.microsoft.com/office/powerpoint/2010/main" val="846079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575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111</Words>
  <Application>Microsoft Office PowerPoint</Application>
  <PresentationFormat>Skjermfremvisning (4:3)</PresentationFormat>
  <Paragraphs>64</Paragraphs>
  <Slides>41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41</vt:i4>
      </vt:variant>
    </vt:vector>
  </HeadingPairs>
  <TitlesOfParts>
    <vt:vector size="42" baseType="lpstr">
      <vt:lpstr>Office-tema</vt:lpstr>
      <vt:lpstr>       BrukerPlan   Kartlegging 2013  Alstahaug kommune  Databaserapport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Førstelinjetjenester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Spesialisttjenester</vt:lpstr>
      <vt:lpstr>PowerPoint-presentasjon</vt:lpstr>
      <vt:lpstr>PowerPoint-presentasjon</vt:lpstr>
      <vt:lpstr>PowerPoint-presentasjon</vt:lpstr>
      <vt:lpstr>PowerPoint-presentasjon</vt:lpstr>
      <vt:lpstr>Andre tjenester</vt:lpstr>
      <vt:lpstr>PowerPoint-presentasjon</vt:lpstr>
      <vt:lpstr>PowerPoint-presentasjon</vt:lpstr>
      <vt:lpstr>PowerPoint-presentasjon</vt:lpstr>
      <vt:lpstr>PowerPoint-presentasjon</vt:lpstr>
    </vt:vector>
  </TitlesOfParts>
  <Company>HALD-IKT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Ingelise Egelund</dc:creator>
  <cp:lastModifiedBy>Linda Lovise Jakobsen</cp:lastModifiedBy>
  <cp:revision>3</cp:revision>
  <dcterms:created xsi:type="dcterms:W3CDTF">2015-03-19T09:24:25Z</dcterms:created>
  <dcterms:modified xsi:type="dcterms:W3CDTF">2015-05-04T10:59:10Z</dcterms:modified>
</cp:coreProperties>
</file>