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01"/>
  </p:notesMasterIdLst>
  <p:sldIdLst>
    <p:sldId id="411" r:id="rId2"/>
    <p:sldId id="412" r:id="rId3"/>
    <p:sldId id="413" r:id="rId4"/>
    <p:sldId id="414" r:id="rId5"/>
    <p:sldId id="415" r:id="rId6"/>
    <p:sldId id="416" r:id="rId7"/>
    <p:sldId id="417" r:id="rId8"/>
    <p:sldId id="418" r:id="rId9"/>
    <p:sldId id="419" r:id="rId10"/>
    <p:sldId id="420" r:id="rId11"/>
    <p:sldId id="421" r:id="rId12"/>
    <p:sldId id="422" r:id="rId13"/>
    <p:sldId id="423" r:id="rId14"/>
    <p:sldId id="424" r:id="rId15"/>
    <p:sldId id="425" r:id="rId16"/>
    <p:sldId id="426" r:id="rId17"/>
    <p:sldId id="427" r:id="rId18"/>
    <p:sldId id="428" r:id="rId19"/>
    <p:sldId id="429" r:id="rId20"/>
    <p:sldId id="430" r:id="rId21"/>
    <p:sldId id="431" r:id="rId22"/>
    <p:sldId id="432" r:id="rId23"/>
    <p:sldId id="433" r:id="rId24"/>
    <p:sldId id="434" r:id="rId25"/>
    <p:sldId id="435" r:id="rId26"/>
    <p:sldId id="436" r:id="rId27"/>
    <p:sldId id="437" r:id="rId28"/>
    <p:sldId id="438" r:id="rId29"/>
    <p:sldId id="439" r:id="rId30"/>
    <p:sldId id="440" r:id="rId31"/>
    <p:sldId id="441" r:id="rId32"/>
    <p:sldId id="442" r:id="rId33"/>
    <p:sldId id="443" r:id="rId34"/>
    <p:sldId id="444" r:id="rId35"/>
    <p:sldId id="445" r:id="rId36"/>
    <p:sldId id="446" r:id="rId37"/>
    <p:sldId id="447" r:id="rId38"/>
    <p:sldId id="448" r:id="rId39"/>
    <p:sldId id="449" r:id="rId40"/>
    <p:sldId id="450" r:id="rId41"/>
    <p:sldId id="451" r:id="rId42"/>
    <p:sldId id="452" r:id="rId43"/>
    <p:sldId id="453" r:id="rId44"/>
    <p:sldId id="454" r:id="rId45"/>
    <p:sldId id="455" r:id="rId46"/>
    <p:sldId id="456" r:id="rId47"/>
    <p:sldId id="457" r:id="rId48"/>
    <p:sldId id="458" r:id="rId49"/>
    <p:sldId id="459" r:id="rId50"/>
    <p:sldId id="460" r:id="rId51"/>
    <p:sldId id="461" r:id="rId52"/>
    <p:sldId id="462" r:id="rId53"/>
    <p:sldId id="463" r:id="rId54"/>
    <p:sldId id="464" r:id="rId55"/>
    <p:sldId id="465" r:id="rId56"/>
    <p:sldId id="466" r:id="rId57"/>
    <p:sldId id="467" r:id="rId58"/>
    <p:sldId id="468" r:id="rId59"/>
    <p:sldId id="469" r:id="rId60"/>
    <p:sldId id="470" r:id="rId61"/>
    <p:sldId id="471" r:id="rId62"/>
    <p:sldId id="472" r:id="rId63"/>
    <p:sldId id="477" r:id="rId64"/>
    <p:sldId id="478" r:id="rId65"/>
    <p:sldId id="481" r:id="rId66"/>
    <p:sldId id="482" r:id="rId67"/>
    <p:sldId id="483" r:id="rId68"/>
    <p:sldId id="484" r:id="rId69"/>
    <p:sldId id="485" r:id="rId70"/>
    <p:sldId id="486" r:id="rId71"/>
    <p:sldId id="487" r:id="rId72"/>
    <p:sldId id="488" r:id="rId73"/>
    <p:sldId id="489" r:id="rId74"/>
    <p:sldId id="490" r:id="rId75"/>
    <p:sldId id="491" r:id="rId76"/>
    <p:sldId id="492" r:id="rId77"/>
    <p:sldId id="493" r:id="rId78"/>
    <p:sldId id="494" r:id="rId79"/>
    <p:sldId id="495" r:id="rId80"/>
    <p:sldId id="496" r:id="rId81"/>
    <p:sldId id="497" r:id="rId82"/>
    <p:sldId id="498" r:id="rId83"/>
    <p:sldId id="501" r:id="rId84"/>
    <p:sldId id="502" r:id="rId85"/>
    <p:sldId id="503" r:id="rId86"/>
    <p:sldId id="504" r:id="rId87"/>
    <p:sldId id="505" r:id="rId88"/>
    <p:sldId id="506" r:id="rId89"/>
    <p:sldId id="507" r:id="rId90"/>
    <p:sldId id="508" r:id="rId91"/>
    <p:sldId id="509" r:id="rId92"/>
    <p:sldId id="510" r:id="rId93"/>
    <p:sldId id="511" r:id="rId94"/>
    <p:sldId id="512" r:id="rId95"/>
    <p:sldId id="513" r:id="rId96"/>
    <p:sldId id="514" r:id="rId97"/>
    <p:sldId id="515" r:id="rId98"/>
    <p:sldId id="516" r:id="rId99"/>
    <p:sldId id="517" r:id="rId100"/>
  </p:sldIdLst>
  <p:sldSz cx="9144000" cy="6858000" type="screen4x3"/>
  <p:notesSz cx="6797675" cy="9926638"/>
  <p:defaultTextStyle>
    <a:defPPr>
      <a:defRPr lang="nb-NO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FF00"/>
    <a:srgbClr val="FF0000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84" autoAdjust="0"/>
  </p:normalViewPr>
  <p:slideViewPr>
    <p:cSldViewPr>
      <p:cViewPr varScale="1">
        <p:scale>
          <a:sx n="91" d="100"/>
          <a:sy n="91" d="100"/>
        </p:scale>
        <p:origin x="139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17B48695-A784-4CA6-8FE0-4D6C90237368}" type="datetimeFigureOut">
              <a:rPr lang="nb-NO"/>
              <a:pPr>
                <a:defRPr/>
              </a:pPr>
              <a:t>11.01.2018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1EF25C48-EB9D-43CC-ABAE-B72392A2AB9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76097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0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1882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800850" y="1371600"/>
            <a:ext cx="1657350" cy="441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828800" y="1371600"/>
            <a:ext cx="4819650" cy="44196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3562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tel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28800" y="1371600"/>
            <a:ext cx="6629400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tabell 2"/>
          <p:cNvSpPr>
            <a:spLocks noGrp="1"/>
          </p:cNvSpPr>
          <p:nvPr>
            <p:ph type="tbl" idx="1"/>
          </p:nvPr>
        </p:nvSpPr>
        <p:spPr>
          <a:xfrm>
            <a:off x="1828800" y="2438400"/>
            <a:ext cx="6629400" cy="33528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344565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151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0511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828800" y="2438400"/>
            <a:ext cx="32385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219700" y="2438400"/>
            <a:ext cx="32385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1482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3583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9351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46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4960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101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vi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54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371600"/>
            <a:ext cx="6629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8800" y="2438400"/>
            <a:ext cx="6629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Helvetica" pitchFamily="34" charset="0"/>
          <a:ea typeface="ＭＳ Ｐゴシック" pitchFamily="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Helvetica" pitchFamily="34" charset="0"/>
          <a:ea typeface="ＭＳ Ｐゴシック" pitchFamily="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Helvetica" pitchFamily="34" charset="0"/>
          <a:ea typeface="ＭＳ Ｐゴシック" pitchFamily="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Helvetica" pitchFamily="34" charset="0"/>
          <a:ea typeface="ＭＳ Ｐゴシック" pitchFamily="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Helvetica" pitchFamily="34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Helvetica" pitchFamily="34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Helvetica" pitchFamily="34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Helvetica" pitchFamily="34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18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43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19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33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74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39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17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52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68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49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3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76461"/>
            <a:ext cx="8928100" cy="592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52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22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64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11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30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84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85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87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19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20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67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86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218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07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735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833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22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09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585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444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73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764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742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825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063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162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000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66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460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702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472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422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179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287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262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328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032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5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3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936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721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73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996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819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704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952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456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571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235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7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004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144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53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146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253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228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097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633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207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191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631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804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40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15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864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854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751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583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47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869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000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780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738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049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5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1616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24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396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0142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08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206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6661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347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3500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7828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1 modified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15888"/>
            <a:ext cx="89281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10236"/>
      </p:ext>
    </p:extLst>
  </p:cSld>
  <p:clrMapOvr>
    <a:masterClrMapping/>
  </p:clrMapOvr>
</p:sld>
</file>

<file path=ppt/theme/theme1.xml><?xml version="1.0" encoding="utf-8"?>
<a:theme xmlns:a="http://schemas.openxmlformats.org/drawingml/2006/main" name="korforPP">
  <a:themeElements>
    <a:clrScheme name="korforP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rforPP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algn="ctr">
              <a:solidFill>
                <a:schemeClr val="tx1"/>
              </a:solidFill>
              <a:round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korforP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rforP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rforP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rforP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rforP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rforP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rforP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rforP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rforP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rforP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rforP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rforP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E04761B5-B702-4903-94C5-62BC04F6B2D3}" vid="{5D52A535-8EA2-452E-89CA-56E0692389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Brukerplan_no_margin</Template>
  <TotalTime>6</TotalTime>
  <Words>0</Words>
  <Application>Microsoft Office PowerPoint</Application>
  <PresentationFormat>Skjermfremvisning (4:3)</PresentationFormat>
  <Paragraphs>0</Paragraphs>
  <Slides>99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99</vt:i4>
      </vt:variant>
    </vt:vector>
  </HeadingPairs>
  <TitlesOfParts>
    <vt:vector size="104" baseType="lpstr">
      <vt:lpstr>ＭＳ Ｐゴシック</vt:lpstr>
      <vt:lpstr>Arial</vt:lpstr>
      <vt:lpstr>Calibri</vt:lpstr>
      <vt:lpstr>Helvetica</vt:lpstr>
      <vt:lpstr>korforPP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Admin-Øystein Mork</dc:creator>
  <cp:lastModifiedBy>Linda Lovise Jakobsen</cp:lastModifiedBy>
  <cp:revision>5</cp:revision>
  <cp:lastPrinted>2015-01-13T09:37:28Z</cp:lastPrinted>
  <dcterms:created xsi:type="dcterms:W3CDTF">2016-09-04T22:35:32Z</dcterms:created>
  <dcterms:modified xsi:type="dcterms:W3CDTF">2018-01-11T09:09:26Z</dcterms:modified>
</cp:coreProperties>
</file>